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ЕА\Desktop\лицензия 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70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ЕА\Desktop\лицензия 2 л.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1" y="0"/>
            <a:ext cx="659139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3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ЕА\Desktop\приложение к лицензии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1" y="0"/>
            <a:ext cx="659139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92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БЕА</dc:creator>
  <cp:lastModifiedBy>БЕА</cp:lastModifiedBy>
  <cp:revision>1</cp:revision>
  <dcterms:created xsi:type="dcterms:W3CDTF">2016-09-23T06:35:10Z</dcterms:created>
  <dcterms:modified xsi:type="dcterms:W3CDTF">2016-09-23T06:39:01Z</dcterms:modified>
</cp:coreProperties>
</file>